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306" y="-52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1.jpeg>
</file>

<file path=ppt/media/image2.pn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7C2795-2C5A-4A94-9E99-5A9E0F5B4189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02BEB1-BF04-4A74-943C-1C9AE5B97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764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아이디어 기획</a:t>
            </a:r>
            <a:r>
              <a:rPr lang="ja-JP" altLang="en-US" dirty="0" smtClean="0"/>
              <a:t>・</a:t>
            </a:r>
            <a:r>
              <a:rPr lang="ko-KR" altLang="en-US" dirty="0" smtClean="0"/>
              <a:t>구상을 하게 된 이유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02BEB1-BF04-4A74-943C-1C9AE5B97B3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707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수업과제 접목 시 무엇을 할 수 있을까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아이템선정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도미노피자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02BEB1-BF04-4A74-943C-1C9AE5B97B3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245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2020-09-10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08053" y="168944"/>
            <a:ext cx="8756434" cy="6500416"/>
            <a:chOff x="208053" y="168944"/>
            <a:chExt cx="8756434" cy="6500416"/>
          </a:xfrm>
        </p:grpSpPr>
        <p:sp>
          <p:nvSpPr>
            <p:cNvPr id="4" name="직사각형 3"/>
            <p:cNvSpPr/>
            <p:nvPr/>
          </p:nvSpPr>
          <p:spPr>
            <a:xfrm>
              <a:off x="208053" y="168944"/>
              <a:ext cx="2707764" cy="65004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95536" y="332656"/>
              <a:ext cx="87716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/>
                <a:t>트리뷰</a:t>
              </a:r>
              <a:endParaRPr lang="ko-KR" altLang="en-US" b="1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2915816" y="168944"/>
              <a:ext cx="6048671" cy="426816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915817" y="4437112"/>
              <a:ext cx="3751606" cy="223224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6667423" y="4437112"/>
              <a:ext cx="2297064" cy="223224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059832" y="332656"/>
              <a:ext cx="180049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/>
                <a:t>데이터그리드뷰</a:t>
              </a:r>
              <a:endParaRPr lang="ko-KR" altLang="en-US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059832" y="4581128"/>
              <a:ext cx="1882247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 smtClean="0"/>
                <a:t>쿼리문</a:t>
              </a:r>
              <a:r>
                <a:rPr lang="ko-KR" altLang="en-US" b="1" dirty="0" smtClean="0"/>
                <a:t> 자동작성</a:t>
              </a:r>
              <a:endParaRPr lang="ko-KR" altLang="en-US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95536" y="836712"/>
              <a:ext cx="87716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테이블</a:t>
              </a:r>
              <a:endParaRPr lang="ko-KR" altLang="en-US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95536" y="2474821"/>
              <a:ext cx="1107996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프로시저</a:t>
              </a:r>
              <a:endParaRPr lang="ko-KR" altLang="en-US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95536" y="4207537"/>
              <a:ext cx="87716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시퀀스</a:t>
              </a:r>
              <a:endParaRPr lang="ko-KR" altLang="en-US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34117" y="1340768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테이블</a:t>
              </a:r>
              <a:r>
                <a:rPr lang="en-US" altLang="ko-KR" b="1" dirty="0" smtClean="0"/>
                <a:t>1</a:t>
              </a:r>
              <a:endParaRPr lang="ko-KR" altLang="en-US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34117" y="1902082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테이블</a:t>
              </a:r>
              <a:r>
                <a:rPr lang="en-US" altLang="ko-KR" b="1" dirty="0" smtClean="0"/>
                <a:t>2</a:t>
              </a:r>
              <a:endParaRPr lang="ko-KR" altLang="en-US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34117" y="3034659"/>
              <a:ext cx="1241045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프로시저</a:t>
              </a:r>
              <a:r>
                <a:rPr lang="en-US" altLang="ko-KR" b="1" dirty="0" smtClean="0"/>
                <a:t>1</a:t>
              </a:r>
              <a:endParaRPr lang="ko-KR" altLang="en-US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34117" y="3556858"/>
              <a:ext cx="1241045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프로시저</a:t>
              </a:r>
              <a:r>
                <a:rPr lang="en-US" altLang="ko-KR" b="1" dirty="0" smtClean="0"/>
                <a:t>2</a:t>
              </a:r>
              <a:endParaRPr lang="ko-KR" altLang="en-US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34116" y="4765794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시퀀스</a:t>
              </a:r>
              <a:r>
                <a:rPr lang="en-US" altLang="ko-KR" b="1" dirty="0" smtClean="0"/>
                <a:t>1</a:t>
              </a:r>
              <a:endParaRPr lang="ko-KR" altLang="en-US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34116" y="5272907"/>
              <a:ext cx="1010213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시퀀스</a:t>
              </a:r>
              <a:r>
                <a:rPr lang="en-US" altLang="ko-KR" b="1" dirty="0" smtClean="0"/>
                <a:t>2</a:t>
              </a:r>
              <a:endParaRPr lang="ko-KR" altLang="en-US" b="1" dirty="0"/>
            </a:p>
          </p:txBody>
        </p:sp>
        <p:cxnSp>
          <p:nvCxnSpPr>
            <p:cNvPr id="36" name="직선 연결선 35"/>
            <p:cNvCxnSpPr/>
            <p:nvPr/>
          </p:nvCxnSpPr>
          <p:spPr>
            <a:xfrm>
              <a:off x="611560" y="1206044"/>
              <a:ext cx="0" cy="8807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/>
            <p:cNvCxnSpPr/>
            <p:nvPr/>
          </p:nvCxnSpPr>
          <p:spPr>
            <a:xfrm>
              <a:off x="611560" y="2844153"/>
              <a:ext cx="0" cy="8807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/>
            <p:cNvCxnSpPr/>
            <p:nvPr/>
          </p:nvCxnSpPr>
          <p:spPr>
            <a:xfrm>
              <a:off x="611560" y="4576869"/>
              <a:ext cx="0" cy="8807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>
              <a:endCxn id="28" idx="1"/>
            </p:cNvCxnSpPr>
            <p:nvPr/>
          </p:nvCxnSpPr>
          <p:spPr>
            <a:xfrm>
              <a:off x="611560" y="1525434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>
              <a:off x="611560" y="2084324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>
              <a:off x="611560" y="3219325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611560" y="3714845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/>
            <p:nvPr/>
          </p:nvCxnSpPr>
          <p:spPr>
            <a:xfrm>
              <a:off x="611560" y="4938257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611560" y="5457573"/>
              <a:ext cx="22255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직사각형 46"/>
            <p:cNvSpPr/>
            <p:nvPr/>
          </p:nvSpPr>
          <p:spPr>
            <a:xfrm>
              <a:off x="5088756" y="244106"/>
              <a:ext cx="3764756" cy="4447063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sz="2000" b="1" dirty="0" smtClean="0">
                  <a:solidFill>
                    <a:schemeClr val="tx1"/>
                  </a:solidFill>
                </a:rPr>
                <a:t>학습 및 실습</a:t>
              </a:r>
              <a:r>
                <a:rPr lang="en-US" altLang="ko-KR" sz="2000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1 DB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구축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(MSSQL,ORACLE)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ID,PW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권한설정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방화벽설정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PORT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설정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2 SQL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응용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DDL :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데이터 정의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   CREATE, DROP, ALTER, TRUNCATE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 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DML </a:t>
              </a:r>
              <a:r>
                <a:rPr lang="en-US" altLang="ko-KR" sz="1400" dirty="0">
                  <a:solidFill>
                    <a:schemeClr val="tx1"/>
                  </a:solidFill>
                </a:rPr>
                <a:t>: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데이터 조작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   SELECT, INSERT, UPDATE, DELETE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DCL </a:t>
              </a:r>
              <a:r>
                <a:rPr lang="en-US" altLang="ko-KR" sz="1400" dirty="0">
                  <a:solidFill>
                    <a:schemeClr val="tx1"/>
                  </a:solidFill>
                </a:rPr>
                <a:t>: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데이터 제어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   GRANT, REVOKE</a:t>
              </a:r>
            </a:p>
            <a:p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 smtClean="0">
                  <a:solidFill>
                    <a:schemeClr val="tx1"/>
                  </a:solidFill>
                </a:rPr>
                <a:t>3 C#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연결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참조추가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ja-JP" sz="1400" dirty="0" smtClean="0">
                  <a:solidFill>
                    <a:schemeClr val="tx1"/>
                  </a:solidFill>
                </a:rPr>
                <a:t>NuGet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패키지 추가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 </a:t>
              </a:r>
              <a:r>
                <a:rPr lang="ja-JP" altLang="en-US" sz="1400" dirty="0" smtClean="0">
                  <a:solidFill>
                    <a:schemeClr val="tx1"/>
                  </a:solidFill>
                </a:rPr>
                <a:t>・ </a:t>
              </a:r>
              <a:r>
                <a:rPr lang="en-US" altLang="ja-JP" sz="1400" dirty="0" smtClean="0">
                  <a:solidFill>
                    <a:schemeClr val="tx1"/>
                  </a:solidFill>
                </a:rPr>
                <a:t>using 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구문 추가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804248" y="4581128"/>
              <a:ext cx="955711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/>
                <a:t>LOG </a:t>
              </a:r>
              <a:r>
                <a:rPr lang="ko-KR" altLang="en-US" b="1" dirty="0" smtClean="0"/>
                <a:t>창</a:t>
              </a:r>
              <a:endParaRPr lang="ko-KR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722184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122114" y="3140968"/>
            <a:ext cx="1453752" cy="7200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응용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051720" y="4230960"/>
            <a:ext cx="7981268" cy="1944216"/>
            <a:chOff x="251520" y="4293096"/>
            <a:chExt cx="7981268" cy="1944216"/>
          </a:xfrm>
        </p:grpSpPr>
        <p:sp>
          <p:nvSpPr>
            <p:cNvPr id="8" name="직사각형 7"/>
            <p:cNvSpPr/>
            <p:nvPr/>
          </p:nvSpPr>
          <p:spPr>
            <a:xfrm>
              <a:off x="251520" y="4653136"/>
              <a:ext cx="1296144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고객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영수증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51520" y="4293096"/>
              <a:ext cx="7981268" cy="360040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OUTPUT</a:t>
              </a: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547664" y="4653136"/>
              <a:ext cx="1728192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점원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err="1" smtClean="0">
                  <a:solidFill>
                    <a:schemeClr val="tx1"/>
                  </a:solidFill>
                </a:rPr>
                <a:t>주문표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b="1" dirty="0">
                  <a:solidFill>
                    <a:schemeClr val="tx1"/>
                  </a:solidFill>
                </a:rPr>
                <a:t>↓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메뉴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작업순서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3275856" y="4653136"/>
              <a:ext cx="1716572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지점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재고관리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b="1" dirty="0" smtClean="0">
                  <a:solidFill>
                    <a:schemeClr val="tx1"/>
                  </a:solidFill>
                </a:rPr>
                <a:t>↓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재료자동주문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992428" y="4653136"/>
              <a:ext cx="3240360" cy="1584176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본사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매출분석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ex: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매출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순수익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b="1" dirty="0" err="1" smtClean="0">
                  <a:solidFill>
                    <a:schemeClr val="tx1"/>
                  </a:solidFill>
                </a:rPr>
                <a:t>마켓팅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이벤트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)</a:t>
              </a:r>
            </a:p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ex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: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시간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계절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요일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),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지역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,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날씨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-758156" y="4456856"/>
            <a:ext cx="1944216" cy="1368152"/>
            <a:chOff x="208053" y="2060848"/>
            <a:chExt cx="1944216" cy="1368152"/>
          </a:xfrm>
        </p:grpSpPr>
        <p:sp>
          <p:nvSpPr>
            <p:cNvPr id="7" name="직사각형 6"/>
            <p:cNvSpPr/>
            <p:nvPr/>
          </p:nvSpPr>
          <p:spPr>
            <a:xfrm>
              <a:off x="208053" y="2420888"/>
              <a:ext cx="1944216" cy="1008112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INPUT</a:t>
              </a:r>
            </a:p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&lt;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고객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&gt;</a:t>
              </a: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주문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208053" y="2060848"/>
              <a:ext cx="1944216" cy="3600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INPUT</a:t>
              </a:r>
            </a:p>
          </p:txBody>
        </p:sp>
      </p:grpSp>
      <p:sp>
        <p:nvSpPr>
          <p:cNvPr id="13" name="오른쪽 화살표 12"/>
          <p:cNvSpPr/>
          <p:nvPr/>
        </p:nvSpPr>
        <p:spPr>
          <a:xfrm>
            <a:off x="1402084" y="4600872"/>
            <a:ext cx="504056" cy="108012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5868" y="243622"/>
            <a:ext cx="3514039" cy="2609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256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132" y="3683645"/>
            <a:ext cx="5204763" cy="29857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2558403" y="2636912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구현 시 화면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406554" y="263139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용도별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2483863" y="2132856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테이블 구상도</a:t>
            </a:r>
            <a:r>
              <a:rPr lang="en-US" altLang="ko-KR" dirty="0" smtClean="0"/>
              <a:t>(</a:t>
            </a:r>
            <a:r>
              <a:rPr lang="ko-KR" altLang="en-US" dirty="0" smtClean="0"/>
              <a:t>엑셀 참조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588058" y="1628800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 </a:t>
            </a:r>
            <a:r>
              <a:rPr lang="ko-KR" altLang="en-US" dirty="0" smtClean="0"/>
              <a:t>테이블 </a:t>
            </a:r>
            <a:r>
              <a:rPr lang="en-US" altLang="ko-KR" dirty="0" smtClean="0"/>
              <a:t>UML</a:t>
            </a:r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5403021" y="2492896"/>
            <a:ext cx="1882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분석자료 그래프</a:t>
            </a:r>
            <a:endParaRPr lang="en-US" altLang="ko-KR" dirty="0" smtClean="0"/>
          </a:p>
          <a:p>
            <a:r>
              <a:rPr lang="en-US" altLang="ko-KR" dirty="0"/>
              <a:t>(</a:t>
            </a:r>
            <a:r>
              <a:rPr lang="ko-KR" altLang="en-US" dirty="0" smtClean="0"/>
              <a:t>시각화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93" y="91566"/>
            <a:ext cx="6900660" cy="1391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080" y="-1637958"/>
            <a:ext cx="10975018" cy="4953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123860" y="-1436371"/>
            <a:ext cx="9954440" cy="2872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71428" y="4932114"/>
            <a:ext cx="7502008" cy="2369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589920" y="3315043"/>
            <a:ext cx="64205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97752" y="1511823"/>
            <a:ext cx="11028332" cy="1699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오른쪽 화살표 39"/>
          <p:cNvSpPr/>
          <p:nvPr/>
        </p:nvSpPr>
        <p:spPr>
          <a:xfrm>
            <a:off x="4343668" y="1628800"/>
            <a:ext cx="2941599" cy="3693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오른쪽 화살표 40"/>
          <p:cNvSpPr/>
          <p:nvPr/>
        </p:nvSpPr>
        <p:spPr>
          <a:xfrm rot="10800000">
            <a:off x="-134683" y="2132856"/>
            <a:ext cx="2529540" cy="3693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오른쪽 화살표 41"/>
          <p:cNvSpPr/>
          <p:nvPr/>
        </p:nvSpPr>
        <p:spPr>
          <a:xfrm rot="5400000">
            <a:off x="3256800" y="2820871"/>
            <a:ext cx="450391" cy="98834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115" y="3966360"/>
            <a:ext cx="7170420" cy="3299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오른쪽 화살표 43"/>
          <p:cNvSpPr/>
          <p:nvPr/>
        </p:nvSpPr>
        <p:spPr>
          <a:xfrm rot="3768571">
            <a:off x="6435036" y="3046067"/>
            <a:ext cx="450391" cy="98834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-1961391" y="-1436371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유저정보</a:t>
            </a:r>
            <a:r>
              <a:rPr lang="en-US" altLang="ko-KR" sz="1600" b="1" dirty="0">
                <a:solidFill>
                  <a:schemeClr val="tx1"/>
                </a:solidFill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</a:rPr>
              <a:t>고객</a:t>
            </a:r>
            <a:r>
              <a:rPr lang="en-US" altLang="ko-KR" sz="1600" b="1" dirty="0">
                <a:solidFill>
                  <a:schemeClr val="tx1"/>
                </a:solidFill>
              </a:rPr>
              <a:t>)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-1961391" y="1511823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영수증</a:t>
            </a:r>
            <a:r>
              <a:rPr lang="en-US" altLang="ko-KR" sz="1600" b="1" dirty="0">
                <a:solidFill>
                  <a:schemeClr val="tx1"/>
                </a:solidFill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</a:rPr>
              <a:t>고객</a:t>
            </a:r>
            <a:r>
              <a:rPr lang="en-US" altLang="ko-KR" sz="1600" b="1" dirty="0">
                <a:solidFill>
                  <a:schemeClr val="tx1"/>
                </a:solidFill>
              </a:rPr>
              <a:t>)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-1961391" y="3315043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회원관리</a:t>
            </a:r>
            <a:r>
              <a:rPr lang="en-US" altLang="ko-KR" sz="1600" b="1" dirty="0">
                <a:solidFill>
                  <a:schemeClr val="tx1"/>
                </a:solidFill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</a:rPr>
              <a:t>본사</a:t>
            </a:r>
            <a:r>
              <a:rPr lang="en-US" altLang="ko-KR" sz="1600" b="1" dirty="0">
                <a:solidFill>
                  <a:schemeClr val="tx1"/>
                </a:solidFill>
              </a:rPr>
              <a:t>)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-1961391" y="4932114"/>
            <a:ext cx="1791971" cy="55714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결제수단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026254" y="7605463"/>
            <a:ext cx="6852779" cy="4028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73038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9506" y="476672"/>
            <a:ext cx="2053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/>
              <a:t>후기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느낀점</a:t>
            </a:r>
            <a:r>
              <a:rPr lang="en-US" altLang="ko-KR" sz="2400" b="1" dirty="0" smtClean="0"/>
              <a:t>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51720" y="2653755"/>
            <a:ext cx="343715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※</a:t>
            </a:r>
            <a:r>
              <a:rPr lang="ko-KR" altLang="en-US" dirty="0" smtClean="0"/>
              <a:t>윤철희씨 경험담을 이해함</a:t>
            </a:r>
            <a:endParaRPr lang="en-US" altLang="ko-KR" dirty="0" smtClean="0"/>
          </a:p>
          <a:p>
            <a:r>
              <a:rPr lang="ko-KR" altLang="en-US" dirty="0" smtClean="0"/>
              <a:t>팀장 </a:t>
            </a:r>
            <a:r>
              <a:rPr lang="en-US" altLang="ko-KR" dirty="0" smtClean="0"/>
              <a:t>1</a:t>
            </a:r>
            <a:r>
              <a:rPr lang="ko-KR" altLang="en-US" dirty="0" smtClean="0"/>
              <a:t>명 </a:t>
            </a:r>
            <a:r>
              <a:rPr lang="en-US" altLang="ko-KR" dirty="0" smtClean="0"/>
              <a:t>(</a:t>
            </a:r>
            <a:r>
              <a:rPr lang="ko-KR" altLang="en-US" dirty="0" smtClean="0"/>
              <a:t>기획</a:t>
            </a:r>
            <a:r>
              <a:rPr lang="en-US" altLang="ko-KR" dirty="0" smtClean="0"/>
              <a:t>, </a:t>
            </a:r>
            <a:r>
              <a:rPr lang="ko-KR" altLang="en-US" dirty="0" smtClean="0"/>
              <a:t>총괄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UI/UX 1</a:t>
            </a:r>
            <a:r>
              <a:rPr lang="ko-KR" altLang="en-US" dirty="0" smtClean="0"/>
              <a:t>명 </a:t>
            </a:r>
            <a:r>
              <a:rPr lang="en-US" altLang="ko-KR" dirty="0" smtClean="0"/>
              <a:t>(</a:t>
            </a:r>
            <a:r>
              <a:rPr lang="ko-KR" altLang="en-US" dirty="0" smtClean="0"/>
              <a:t>디자인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개발자 </a:t>
            </a:r>
            <a:r>
              <a:rPr lang="en-US" altLang="ko-KR" dirty="0" smtClean="0"/>
              <a:t>2</a:t>
            </a:r>
            <a:r>
              <a:rPr lang="ko-KR" altLang="en-US" dirty="0" smtClean="0"/>
              <a:t>명 </a:t>
            </a:r>
            <a:r>
              <a:rPr lang="en-US" altLang="ko-KR" dirty="0" smtClean="0"/>
              <a:t>(</a:t>
            </a:r>
            <a:r>
              <a:rPr lang="ko-KR" altLang="en-US" dirty="0" smtClean="0"/>
              <a:t>알고리즘</a:t>
            </a:r>
            <a:r>
              <a:rPr lang="en-US" altLang="ko-KR" dirty="0" smtClean="0"/>
              <a:t>,</a:t>
            </a:r>
            <a:r>
              <a:rPr lang="ko-KR" altLang="en-US" dirty="0" smtClean="0"/>
              <a:t>코드구현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DB 1</a:t>
            </a:r>
            <a:r>
              <a:rPr lang="ko-KR" altLang="en-US" dirty="0" smtClean="0"/>
              <a:t>명</a:t>
            </a:r>
            <a:endParaRPr lang="en-US" altLang="ko-KR" dirty="0" smtClean="0"/>
          </a:p>
          <a:p>
            <a:r>
              <a:rPr lang="ko-KR" altLang="en-US" dirty="0" smtClean="0"/>
              <a:t>웹</a:t>
            </a:r>
            <a:r>
              <a:rPr lang="ja-JP" altLang="en-US" dirty="0" smtClean="0"/>
              <a:t>・</a:t>
            </a:r>
            <a:r>
              <a:rPr lang="ko-KR" altLang="en-US" dirty="0" smtClean="0"/>
              <a:t>어플 </a:t>
            </a:r>
            <a:r>
              <a:rPr lang="en-US" altLang="ko-KR" dirty="0" smtClean="0"/>
              <a:t>1</a:t>
            </a:r>
            <a:r>
              <a:rPr lang="ko-KR" altLang="en-US" dirty="0" smtClean="0"/>
              <a:t>명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051721" y="1288581"/>
            <a:ext cx="25891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※ </a:t>
            </a:r>
            <a:r>
              <a:rPr lang="ko-KR" altLang="en-US" dirty="0" smtClean="0"/>
              <a:t>솔루션</a:t>
            </a:r>
            <a:r>
              <a:rPr lang="en-US" altLang="ko-KR" dirty="0" smtClean="0"/>
              <a:t>(</a:t>
            </a:r>
            <a:r>
              <a:rPr lang="ko-KR" altLang="en-US" dirty="0" smtClean="0"/>
              <a:t>취업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사업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DB</a:t>
            </a:r>
            <a:r>
              <a:rPr lang="ko-KR" altLang="en-US" dirty="0" smtClean="0"/>
              <a:t>구현은 아니더라도</a:t>
            </a:r>
            <a:endParaRPr lang="en-US" altLang="ko-KR" dirty="0" smtClean="0"/>
          </a:p>
          <a:p>
            <a:r>
              <a:rPr lang="ko-KR" altLang="en-US" dirty="0" smtClean="0"/>
              <a:t>구상</a:t>
            </a:r>
            <a:r>
              <a:rPr lang="ja-JP" altLang="en-US" dirty="0"/>
              <a:t> </a:t>
            </a:r>
            <a:r>
              <a:rPr lang="en-US" altLang="ja-JP" dirty="0" smtClean="0"/>
              <a:t>and </a:t>
            </a:r>
            <a:r>
              <a:rPr lang="ko-KR" altLang="en-US" dirty="0" smtClean="0"/>
              <a:t>책</a:t>
            </a:r>
            <a:r>
              <a:rPr lang="en-US" altLang="ko-KR" dirty="0" smtClean="0"/>
              <a:t>1</a:t>
            </a:r>
            <a:r>
              <a:rPr lang="ko-KR" altLang="en-US" dirty="0" smtClean="0"/>
              <a:t>권은</a:t>
            </a:r>
            <a:endParaRPr lang="en-US" altLang="ko-KR" dirty="0" smtClean="0"/>
          </a:p>
          <a:p>
            <a:r>
              <a:rPr lang="ko-KR" altLang="en-US" dirty="0" smtClean="0"/>
              <a:t>정독하면 좋을 듯 하다</a:t>
            </a:r>
            <a:r>
              <a:rPr lang="en-US" altLang="ja-JP" dirty="0" smtClean="0"/>
              <a:t> </a:t>
            </a:r>
            <a:endParaRPr lang="ko-KR" altLang="en-US" dirty="0"/>
          </a:p>
        </p:txBody>
      </p:sp>
      <p:pic>
        <p:nvPicPr>
          <p:cNvPr id="2050" name="Picture 2" descr="데이터베이스시스템 - 에브리타임 책방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03" b="20860"/>
          <a:stretch/>
        </p:blipFill>
        <p:spPr bwMode="auto">
          <a:xfrm>
            <a:off x="5652120" y="1556792"/>
            <a:ext cx="3291840" cy="445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5701308" y="1124744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쩌리짱 추천서적</a:t>
            </a:r>
            <a:endParaRPr lang="en-US" altLang="ko-KR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179512" y="1268760"/>
            <a:ext cx="188224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※ </a:t>
            </a:r>
            <a:r>
              <a:rPr lang="en-US" altLang="ko-KR" dirty="0" smtClean="0"/>
              <a:t>DB</a:t>
            </a:r>
            <a:r>
              <a:rPr lang="ko-KR" altLang="en-US" dirty="0" smtClean="0"/>
              <a:t>활용</a:t>
            </a:r>
            <a:endParaRPr lang="en-US" altLang="ko-KR" dirty="0" smtClean="0"/>
          </a:p>
          <a:p>
            <a:r>
              <a:rPr lang="ko-KR" altLang="en-US" dirty="0" smtClean="0"/>
              <a:t>데이터 축척</a:t>
            </a:r>
            <a:endParaRPr lang="en-US" altLang="ko-KR" dirty="0" smtClean="0"/>
          </a:p>
          <a:p>
            <a:r>
              <a:rPr lang="ko-KR" altLang="en-US" dirty="0" smtClean="0"/>
              <a:t>테이블 상관관계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PK, FK </a:t>
            </a:r>
            <a:r>
              <a:rPr lang="ko-KR" altLang="en-US" dirty="0" smtClean="0"/>
              <a:t>참조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조건검색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연산결과</a:t>
            </a:r>
            <a:endParaRPr lang="en-US" altLang="ko-KR" dirty="0" smtClean="0"/>
          </a:p>
          <a:p>
            <a:r>
              <a:rPr lang="ko-KR" altLang="en-US" dirty="0" smtClean="0"/>
              <a:t>외부연동</a:t>
            </a:r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용도별 </a:t>
            </a:r>
            <a:r>
              <a:rPr lang="en-US" altLang="ko-KR" dirty="0" smtClean="0"/>
              <a:t>UI</a:t>
            </a:r>
            <a:r>
              <a:rPr lang="ko-KR" altLang="en-US" dirty="0" smtClean="0"/>
              <a:t>구현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부서별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고객</a:t>
            </a:r>
            <a:endParaRPr lang="en-US" altLang="ko-KR" dirty="0" smtClean="0"/>
          </a:p>
          <a:p>
            <a:r>
              <a:rPr lang="ko-KR" altLang="en-US" dirty="0" smtClean="0"/>
              <a:t>데이터 분석</a:t>
            </a:r>
            <a:endParaRPr lang="en-US" altLang="ko-KR" dirty="0" smtClean="0"/>
          </a:p>
          <a:p>
            <a:r>
              <a:rPr lang="ko-KR" altLang="en-US" dirty="0" smtClean="0"/>
              <a:t>서버의 필요성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79512" y="4725144"/>
            <a:ext cx="31181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※</a:t>
            </a:r>
            <a:r>
              <a:rPr lang="ko-KR" altLang="en-US" dirty="0" smtClean="0"/>
              <a:t>스마트팩토리 접목</a:t>
            </a:r>
            <a:endParaRPr lang="en-US" altLang="ko-KR" dirty="0" smtClean="0"/>
          </a:p>
          <a:p>
            <a:r>
              <a:rPr lang="ko-KR" altLang="en-US" dirty="0" smtClean="0"/>
              <a:t>도미노피자보단 쉬울 것이다</a:t>
            </a:r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727638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307</Words>
  <Application>Microsoft Office PowerPoint</Application>
  <PresentationFormat>화면 슬라이드 쇼(4:3)</PresentationFormat>
  <Paragraphs>95</Paragraphs>
  <Slides>4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5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User</cp:lastModifiedBy>
  <cp:revision>23</cp:revision>
  <dcterms:created xsi:type="dcterms:W3CDTF">2006-10-05T04:04:58Z</dcterms:created>
  <dcterms:modified xsi:type="dcterms:W3CDTF">2020-09-10T00:34:33Z</dcterms:modified>
</cp:coreProperties>
</file>

<file path=docProps/thumbnail.jpeg>
</file>